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D56A10-7984-45E3-82D0-28D3CDE9C054}">
  <a:tblStyle styleId="{B2D56A10-7984-45E3-82D0-28D3CDE9C054}"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italic.fntdata"/><Relationship Id="rId32" Type="http://schemas.openxmlformats.org/officeDocument/2006/relationships/slide" Target="slides/slide26.xml"/><Relationship Id="rId76" Type="http://schemas.openxmlformats.org/officeDocument/2006/relationships/font" Target="fonts/Robot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 Id="rId11" Type="http://schemas.openxmlformats.org/officeDocument/2006/relationships/image" Target="../media/image8.png"/><Relationship Id="rId10" Type="http://schemas.openxmlformats.org/officeDocument/2006/relationships/image" Target="../media/image6.png"/><Relationship Id="rId12" Type="http://schemas.openxmlformats.org/officeDocument/2006/relationships/image" Target="../media/image7.png"/><Relationship Id="rId9"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hyperlink" Target="https://www.kaggle.com/moltean/fruits" TargetMode="External"/><Relationship Id="rId5"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10"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26.png"/><Relationship Id="rId7" Type="http://schemas.openxmlformats.org/officeDocument/2006/relationships/image" Target="../media/image17.png"/><Relationship Id="rId8"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hyperlink" Target="https://github.com/GoogleCloudPlatform/keras-idiomatic-programmer/blob/master/workshops/Data_Engineering/Idiomatic%20Programmer%20-%20handbook%202%20-%20Codelab%201.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August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36" name="Google Shape;13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38" name="Google Shape;138;p22"/>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39" name="Google Shape;139;p22"/>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45" name="Google Shape;14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3"/>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47" name="Google Shape;147;p23"/>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53" name="Google Shape;153;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 name="Google Shape;154;p24"/>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60" name="Google Shape;160;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 name="Google Shape;161;p2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62" name="Google Shape;162;p25"/>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68" name="Google Shape;168;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 name="Google Shape;169;p2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75" name="Google Shape;175;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82" name="Google Shape;182;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28"/>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84" name="Google Shape;184;p28"/>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90" name="Google Shape;190;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2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92" name="Google Shape;192;p29"/>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98" name="Google Shape;198;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 name="Google Shape;199;p3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00" name="Google Shape;200;p30"/>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206" name="Google Shape;206;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 name="Google Shape;207;p3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213" name="Google Shape;213;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 name="Google Shape;214;p3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220" name="Google Shape;220;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 name="Google Shape;221;p3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227" name="Google Shape;227;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 name="Google Shape;228;p3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241" name="Google Shape;241;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 name="Google Shape;242;p3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248" name="Google Shape;248;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 name="Google Shape;249;p3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55" name="Google Shape;25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 name="Google Shape;256;p3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7" name="Google Shape;257;p38"/>
          <p:cNvGraphicFramePr/>
          <p:nvPr/>
        </p:nvGraphicFramePr>
        <p:xfrm>
          <a:off x="508775" y="2332600"/>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63" name="Google Shape;263;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 name="Google Shape;264;p3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5" name="Google Shape;265;p39"/>
          <p:cNvGraphicFramePr/>
          <p:nvPr/>
        </p:nvGraphicFramePr>
        <p:xfrm>
          <a:off x="518400" y="1851000"/>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271" name="Google Shape;271;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2" name="Google Shape;272;p4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3" name="Google Shape;273;p40"/>
          <p:cNvGraphicFramePr/>
          <p:nvPr/>
        </p:nvGraphicFramePr>
        <p:xfrm>
          <a:off x="547875" y="1939925"/>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279" name="Google Shape;27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0" name="Google Shape;280;p4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81" name="Google Shape;281;p41"/>
          <p:cNvGraphicFramePr/>
          <p:nvPr/>
        </p:nvGraphicFramePr>
        <p:xfrm>
          <a:off x="536100" y="2104900"/>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287" name="Google Shape;287;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8" name="Google Shape;288;p4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89" name="Google Shape;289;p42"/>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295" name="Google Shape;295;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6" name="Google Shape;296;p4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302" name="Google Shape;302;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3" name="Google Shape;303;p4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04" name="Google Shape;304;p44"/>
          <p:cNvGraphicFramePr/>
          <p:nvPr/>
        </p:nvGraphicFramePr>
        <p:xfrm>
          <a:off x="536100" y="2411275"/>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310" name="Google Shape;310;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1" name="Google Shape;311;p4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12" name="Google Shape;312;p45"/>
          <p:cNvGraphicFramePr/>
          <p:nvPr/>
        </p:nvGraphicFramePr>
        <p:xfrm>
          <a:off x="506625" y="3206100"/>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18" name="Google Shape;318;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19" name="Google Shape;319;p4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25" name="Google Shape;32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6" name="Google Shape;326;p4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27" name="Google Shape;327;p47"/>
          <p:cNvGraphicFramePr/>
          <p:nvPr/>
        </p:nvGraphicFramePr>
        <p:xfrm>
          <a:off x="500900" y="2180925"/>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333" name="Google Shape;333;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4" name="Google Shape;334;p4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340" name="Google Shape;340;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1" name="Google Shape;341;p4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42" name="Google Shape;342;p49"/>
          <p:cNvGraphicFramePr/>
          <p:nvPr/>
        </p:nvGraphicFramePr>
        <p:xfrm>
          <a:off x="508775" y="2332600"/>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348" name="Google Shape;34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49" name="Google Shape;349;p5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50" name="Google Shape;350;p50"/>
          <p:cNvGraphicFramePr/>
          <p:nvPr/>
        </p:nvGraphicFramePr>
        <p:xfrm>
          <a:off x="494850" y="2228075"/>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356" name="Google Shape;35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7" name="Google Shape;357;p5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58" name="Google Shape;358;p51"/>
          <p:cNvGraphicFramePr/>
          <p:nvPr/>
        </p:nvGraphicFramePr>
        <p:xfrm>
          <a:off x="494850" y="2228075"/>
          <a:ext cx="3000000" cy="3000000"/>
        </p:xfrm>
        <a:graphic>
          <a:graphicData uri="http://schemas.openxmlformats.org/drawingml/2006/table">
            <a:tbl>
              <a:tblPr>
                <a:noFill/>
                <a:tableStyleId>{B2D56A10-7984-45E3-82D0-28D3CDE9C054}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364" name="Google Shape;36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5" name="Google Shape;365;p5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66" name="Google Shape;366;p52"/>
          <p:cNvGraphicFramePr/>
          <p:nvPr/>
        </p:nvGraphicFramePr>
        <p:xfrm>
          <a:off x="494850" y="2228075"/>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372" name="Google Shape;37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3" name="Google Shape;373;p5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74" name="Google Shape;374;p53"/>
          <p:cNvGraphicFramePr/>
          <p:nvPr/>
        </p:nvGraphicFramePr>
        <p:xfrm>
          <a:off x="506625" y="1827425"/>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380" name="Google Shape;38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1" name="Google Shape;381;p5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387" name="Google Shape;38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88" name="Google Shape;388;p5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89" name="Google Shape;389;p55"/>
          <p:cNvGraphicFramePr/>
          <p:nvPr/>
        </p:nvGraphicFramePr>
        <p:xfrm>
          <a:off x="488925" y="271708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395" name="Google Shape;39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6" name="Google Shape;396;p5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97" name="Google Shape;397;p56"/>
          <p:cNvGraphicFramePr/>
          <p:nvPr/>
        </p:nvGraphicFramePr>
        <p:xfrm>
          <a:off x="488925" y="271708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05" name="Google Shape;405;p57"/>
          <p:cNvGraphicFramePr/>
          <p:nvPr/>
        </p:nvGraphicFramePr>
        <p:xfrm>
          <a:off x="500700" y="22045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11" name="Google Shape;411;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2" name="Google Shape;412;p5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18" name="Google Shape;418;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9" name="Google Shape;419;p5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0" name="Google Shape;420;p59"/>
          <p:cNvGraphicFramePr/>
          <p:nvPr/>
        </p:nvGraphicFramePr>
        <p:xfrm>
          <a:off x="500700" y="22045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426" name="Google Shape;426;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7" name="Google Shape;427;p6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8" name="Google Shape;428;p60"/>
          <p:cNvGraphicFramePr/>
          <p:nvPr/>
        </p:nvGraphicFramePr>
        <p:xfrm>
          <a:off x="500700" y="22045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29" name="Google Shape;429;p60"/>
          <p:cNvGraphicFramePr/>
          <p:nvPr/>
        </p:nvGraphicFramePr>
        <p:xfrm>
          <a:off x="500700" y="38475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435" name="Google Shape;435;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6" name="Google Shape;436;p6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37" name="Google Shape;437;p61"/>
          <p:cNvGraphicFramePr/>
          <p:nvPr/>
        </p:nvGraphicFramePr>
        <p:xfrm>
          <a:off x="506600" y="354706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 + e)</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87" name="Google Shape;87;p17"/>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88" name="Google Shape;88;p17"/>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89" name="Google Shape;89;p17"/>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90" name="Google Shape;90;p17"/>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91" name="Google Shape;91;p17"/>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92" name="Google Shape;92;p17"/>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93" name="Google Shape;93;p17"/>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94" name="Google Shape;94;p17"/>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95" name="Google Shape;95;p17"/>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443" name="Google Shape;443;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4" name="Google Shape;444;p6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450" name="Google Shape;450;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51" name="Google Shape;451;p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59" name="Google Shape;459;p64"/>
          <p:cNvGraphicFramePr/>
          <p:nvPr/>
        </p:nvGraphicFramePr>
        <p:xfrm>
          <a:off x="500700" y="18561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67" name="Google Shape;467;p65"/>
          <p:cNvGraphicFramePr/>
          <p:nvPr/>
        </p:nvGraphicFramePr>
        <p:xfrm>
          <a:off x="477125" y="38357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68" name="Google Shape;468;p65"/>
          <p:cNvGraphicFramePr/>
          <p:nvPr/>
        </p:nvGraphicFramePr>
        <p:xfrm>
          <a:off x="535250" y="20518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474" name="Google Shape;474;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76" name="Google Shape;476;p66"/>
          <p:cNvGraphicFramePr/>
          <p:nvPr/>
        </p:nvGraphicFramePr>
        <p:xfrm>
          <a:off x="536050" y="252186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482" name="Google Shape;482;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84" name="Google Shape;484;p67"/>
          <p:cNvGraphicFramePr/>
          <p:nvPr/>
        </p:nvGraphicFramePr>
        <p:xfrm>
          <a:off x="488925" y="27988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490" name="Google Shape;490;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492" name="Google Shape;492;p68"/>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498" name="Google Shape;498;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6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0" name="Google Shape;500;p69"/>
          <p:cNvGraphicFramePr/>
          <p:nvPr/>
        </p:nvGraphicFramePr>
        <p:xfrm>
          <a:off x="488900" y="24865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506" name="Google Shape;506;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8" name="Google Shape;508;p70"/>
          <p:cNvGraphicFramePr/>
          <p:nvPr/>
        </p:nvGraphicFramePr>
        <p:xfrm>
          <a:off x="540150" y="433656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509" name="Google Shape;509;p70"/>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517" name="Google Shape;517;p71"/>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1" name="Google Shape;101;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 name="Google Shape;102;p18"/>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03" name="Google Shape;103;p18"/>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04" name="Google Shape;104;p18"/>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05" name="Google Shape;105;p18"/>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06" name="Google Shape;106;p18"/>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07" name="Google Shape;107;p18"/>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08" name="Google Shape;108;p18"/>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09" name="Google Shape;109;p18"/>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25" name="Google Shape;525;p72"/>
          <p:cNvGraphicFramePr/>
          <p:nvPr/>
        </p:nvGraphicFramePr>
        <p:xfrm>
          <a:off x="506775" y="3574213"/>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526" name="Google Shape;526;p72"/>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34" name="Google Shape;534;p73"/>
          <p:cNvGraphicFramePr/>
          <p:nvPr/>
        </p:nvGraphicFramePr>
        <p:xfrm>
          <a:off x="506775" y="18361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540" name="Google Shape;540;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1" name="Google Shape;541;p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47" name="Google Shape;547;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48" name="Google Shape;548;p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54" name="Google Shape;554;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5" name="Google Shape;555;p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56" name="Google Shape;556;p76"/>
          <p:cNvGraphicFramePr/>
          <p:nvPr/>
        </p:nvGraphicFramePr>
        <p:xfrm>
          <a:off x="505550" y="320108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562" name="Google Shape;562;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3" name="Google Shape;563;p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64" name="Google Shape;564;p77"/>
          <p:cNvGraphicFramePr/>
          <p:nvPr/>
        </p:nvGraphicFramePr>
        <p:xfrm>
          <a:off x="505550" y="23487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570" name="Google Shape;570;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1" name="Google Shape;571;p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2" name="Google Shape;572;p78"/>
          <p:cNvGraphicFramePr/>
          <p:nvPr/>
        </p:nvGraphicFramePr>
        <p:xfrm>
          <a:off x="505550" y="23487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578" name="Google Shape;578;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79" name="Google Shape;579;p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80" name="Google Shape;580;p79"/>
          <p:cNvGraphicFramePr/>
          <p:nvPr/>
        </p:nvGraphicFramePr>
        <p:xfrm>
          <a:off x="505550" y="2348738"/>
          <a:ext cx="3000000" cy="3000000"/>
        </p:xfrm>
        <a:graphic>
          <a:graphicData uri="http://schemas.openxmlformats.org/drawingml/2006/table">
            <a:tbl>
              <a:tblPr>
                <a:noFill/>
                <a:tableStyleId>{B2D56A10-7984-45E3-82D0-28D3CDE9C054}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586" name="Google Shape;586;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7" name="Google Shape;587;p8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15" name="Google Shape;115;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 name="Google Shape;116;p1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22" name="Google Shape;122;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 name="Google Shape;123;p2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29" name="Google Shape;129;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 name="Google Shape;130;p2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